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269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6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0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8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3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0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7A223-D350-B347-A8EA-43A126E183D8}" type="datetimeFigureOut">
              <a:rPr lang="en-US" smtClean="0"/>
              <a:t>10/02/2013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72FD-484E-7948-8093-32DEF9C61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4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602"/>
            <a:ext cx="5829300" cy="92890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Number names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342" y="1195675"/>
            <a:ext cx="2875477" cy="7297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600" kern="700" dirty="0" smtClean="0">
                <a:solidFill>
                  <a:srgbClr val="FF0000"/>
                </a:solidFill>
                <a:latin typeface="Comic Sans MS"/>
                <a:cs typeface="Comic Sans MS"/>
              </a:rPr>
              <a:t>11 eleven</a:t>
            </a:r>
            <a:endParaRPr lang="en-US" sz="3600" kern="7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solidFill>
                  <a:srgbClr val="FF0000"/>
                </a:solidFill>
                <a:latin typeface="Comic Sans MS"/>
                <a:cs typeface="Comic Sans MS"/>
              </a:rPr>
              <a:t>12 twelve</a:t>
            </a:r>
            <a:endParaRPr lang="en-US" sz="3600" kern="7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13 thir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  <a:endParaRPr lang="en-US" sz="3600" kern="7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14 four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  <a:endParaRPr lang="en-US" sz="3600" kern="7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15 fif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  <a:endParaRPr lang="en-US" sz="3600" kern="7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16 six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17 seven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18 eigh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</a:p>
          <a:p>
            <a:pPr>
              <a:lnSpc>
                <a:spcPct val="150000"/>
              </a:lnSpc>
            </a:pPr>
            <a:r>
              <a:rPr lang="en-US" sz="3600" kern="700" dirty="0" smtClean="0">
                <a:latin typeface="Comic Sans MS"/>
                <a:cs typeface="Comic Sans MS"/>
              </a:rPr>
              <a:t>19 nine</a:t>
            </a:r>
            <a:r>
              <a:rPr lang="en-US" sz="3600" kern="700" dirty="0" smtClean="0">
                <a:solidFill>
                  <a:srgbClr val="0000FF"/>
                </a:solidFill>
                <a:latin typeface="Comic Sans MS"/>
                <a:cs typeface="Comic Sans MS"/>
              </a:rPr>
              <a:t>teen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40362" y="1185893"/>
            <a:ext cx="3231198" cy="7297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500" kern="700" dirty="0" smtClean="0"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20 twen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30 thir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40 for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50 fif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60 six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70 seven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80 eigh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  <a:p>
            <a:pPr>
              <a:lnSpc>
                <a:spcPct val="150000"/>
              </a:lnSpc>
            </a:pPr>
            <a:r>
              <a:rPr lang="en-US" sz="3500" kern="700" dirty="0" smtClean="0">
                <a:latin typeface="Comic Sans MS"/>
                <a:cs typeface="Comic Sans MS"/>
              </a:rPr>
              <a:t>90 nine</a:t>
            </a:r>
            <a:r>
              <a:rPr lang="en-US" sz="3500" kern="700" dirty="0" smtClean="0">
                <a:solidFill>
                  <a:srgbClr val="008000"/>
                </a:solidFill>
                <a:latin typeface="Comic Sans MS"/>
                <a:cs typeface="Comic Sans MS"/>
              </a:rPr>
              <a:t>ty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090369" y="8845110"/>
            <a:ext cx="3134774" cy="29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1200" dirty="0">
                <a:latin typeface="Comic Sans MS" charset="0"/>
                <a:cs typeface="Comic Sans MS" charset="0"/>
              </a:rPr>
              <a:t>© </a:t>
            </a:r>
            <a:r>
              <a:rPr lang="en-US" sz="1200" dirty="0" smtClean="0">
                <a:latin typeface="Comic Sans MS" charset="0"/>
                <a:cs typeface="Comic Sans MS" charset="0"/>
              </a:rPr>
              <a:t>www.SaveTeachersSundays.com 2013</a:t>
            </a:r>
            <a:endParaRPr lang="en-US" sz="1200" dirty="0"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0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43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Number names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names</dc:title>
  <dc:creator>SaveTeachersSundays.com</dc:creator>
  <cp:lastModifiedBy>rr</cp:lastModifiedBy>
  <cp:revision>10</cp:revision>
  <cp:lastPrinted>2012-09-18T15:20:57Z</cp:lastPrinted>
  <dcterms:created xsi:type="dcterms:W3CDTF">2012-09-18T15:17:27Z</dcterms:created>
  <dcterms:modified xsi:type="dcterms:W3CDTF">2013-02-10T11:07:08Z</dcterms:modified>
</cp:coreProperties>
</file>